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5" r:id="rId5"/>
    <p:sldId id="268" r:id="rId6"/>
    <p:sldId id="258" r:id="rId7"/>
    <p:sldId id="261" r:id="rId8"/>
    <p:sldId id="262" r:id="rId9"/>
    <p:sldId id="270" r:id="rId10"/>
    <p:sldId id="259" r:id="rId11"/>
    <p:sldId id="263" r:id="rId12"/>
    <p:sldId id="266" r:id="rId13"/>
    <p:sldId id="267" r:id="rId14"/>
    <p:sldId id="269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9669-DF46-42B5-8209-438AD7DDA292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1AC7-F53A-48B3-BE38-EFE58A6AE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829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9669-DF46-42B5-8209-438AD7DDA292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1AC7-F53A-48B3-BE38-EFE58A6AE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099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9669-DF46-42B5-8209-438AD7DDA292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1AC7-F53A-48B3-BE38-EFE58A6AE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495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9669-DF46-42B5-8209-438AD7DDA292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1AC7-F53A-48B3-BE38-EFE58A6AE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50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9669-DF46-42B5-8209-438AD7DDA292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1AC7-F53A-48B3-BE38-EFE58A6AE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286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9669-DF46-42B5-8209-438AD7DDA292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1AC7-F53A-48B3-BE38-EFE58A6AE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437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9669-DF46-42B5-8209-438AD7DDA292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1AC7-F53A-48B3-BE38-EFE58A6AE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629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9669-DF46-42B5-8209-438AD7DDA292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1AC7-F53A-48B3-BE38-EFE58A6AE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75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9669-DF46-42B5-8209-438AD7DDA292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1AC7-F53A-48B3-BE38-EFE58A6AE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650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9669-DF46-42B5-8209-438AD7DDA292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1AC7-F53A-48B3-BE38-EFE58A6AE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82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9669-DF46-42B5-8209-438AD7DDA292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1AC7-F53A-48B3-BE38-EFE58A6AE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6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49669-DF46-42B5-8209-438AD7DDA292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71AC7-F53A-48B3-BE38-EFE58A6AE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738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St Joseph’s Park Hill School and Pre-school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865" y="3602038"/>
            <a:ext cx="2143125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865" y="360203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7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3212" y="1185863"/>
            <a:ext cx="6032500" cy="4524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8713" y="1106487"/>
            <a:ext cx="6032501" cy="468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36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2425" y="1069975"/>
            <a:ext cx="6121400" cy="4591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0013" y="1103312"/>
            <a:ext cx="603250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88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7975" y="1279525"/>
            <a:ext cx="6083300" cy="4565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5375" y="1228724"/>
            <a:ext cx="6083300" cy="466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40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4812" y="1135062"/>
            <a:ext cx="6134100" cy="4600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5889" y="1163636"/>
            <a:ext cx="60579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80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4175" y="1127125"/>
            <a:ext cx="6070600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0963" y="1116013"/>
            <a:ext cx="59817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88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0687" y="1049338"/>
            <a:ext cx="6159500" cy="4619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5541" y="1048808"/>
            <a:ext cx="6155267" cy="461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62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1475" y="1038225"/>
            <a:ext cx="6375400" cy="4781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1658" y="1021291"/>
            <a:ext cx="6239933" cy="46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48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2562" y="1573214"/>
            <a:ext cx="5067300" cy="3800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068" y="939801"/>
            <a:ext cx="6697132" cy="502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50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242" y="1207558"/>
            <a:ext cx="5630333" cy="4222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00" y="728133"/>
            <a:ext cx="6908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07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9709" y="881591"/>
            <a:ext cx="6104467" cy="4578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1825" y="636057"/>
            <a:ext cx="4140201" cy="3105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1135" y="2768070"/>
            <a:ext cx="4635501" cy="347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11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2500" y="1047750"/>
            <a:ext cx="6146800" cy="4610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5234" y="1045633"/>
            <a:ext cx="6129867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75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2900" y="1022350"/>
            <a:ext cx="5943600" cy="4457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3649" y="1022351"/>
            <a:ext cx="5943603" cy="445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53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3387" y="1138238"/>
            <a:ext cx="6057900" cy="4543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4925" y="1127126"/>
            <a:ext cx="60706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52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7975" y="1165225"/>
            <a:ext cx="6070600" cy="4654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3175" y="1216025"/>
            <a:ext cx="60706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50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6025" y="1063624"/>
            <a:ext cx="6172200" cy="4629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4000" y="1073149"/>
            <a:ext cx="61722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94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7</Words>
  <Application>Microsoft Office PowerPoint</Application>
  <PresentationFormat>Widescreen</PresentationFormat>
  <Paragraphs>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St Joseph’s Park Hill School and Pre-school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 Joseph’s Park Hill School and Pre-school</dc:title>
  <dc:creator>Acer User</dc:creator>
  <cp:lastModifiedBy>Maria Whitehead</cp:lastModifiedBy>
  <cp:revision>6</cp:revision>
  <dcterms:created xsi:type="dcterms:W3CDTF">2020-11-09T19:32:14Z</dcterms:created>
  <dcterms:modified xsi:type="dcterms:W3CDTF">2020-11-10T13:20:38Z</dcterms:modified>
</cp:coreProperties>
</file>